
<file path=[Content_Types].xml><?xml version="1.0" encoding="utf-8"?>
<Types xmlns="http://schemas.openxmlformats.org/package/2006/content-types">
  <Default Extension="BE8A1E00"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9"/>
  </p:notesMasterIdLst>
  <p:sldIdLst>
    <p:sldId id="265" r:id="rId2"/>
    <p:sldId id="318" r:id="rId3"/>
    <p:sldId id="319" r:id="rId4"/>
    <p:sldId id="310" r:id="rId5"/>
    <p:sldId id="315" r:id="rId6"/>
    <p:sldId id="317" r:id="rId7"/>
    <p:sldId id="312" r:id="rId8"/>
    <p:sldId id="309" r:id="rId9"/>
    <p:sldId id="256" r:id="rId10"/>
    <p:sldId id="257" r:id="rId11"/>
    <p:sldId id="258" r:id="rId12"/>
    <p:sldId id="259" r:id="rId13"/>
    <p:sldId id="260" r:id="rId14"/>
    <p:sldId id="261" r:id="rId15"/>
    <p:sldId id="262" r:id="rId16"/>
    <p:sldId id="263" r:id="rId17"/>
    <p:sldId id="264"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E0A0"/>
    <a:srgbClr val="FBCC60"/>
    <a:srgbClr val="ABCEE1"/>
    <a:srgbClr val="A5B592"/>
    <a:srgbClr val="FFCCFF"/>
    <a:srgbClr val="F284AE"/>
    <a:srgbClr val="ECB4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270" autoAdjust="0"/>
  </p:normalViewPr>
  <p:slideViewPr>
    <p:cSldViewPr snapToGrid="0">
      <p:cViewPr varScale="1">
        <p:scale>
          <a:sx n="142" d="100"/>
          <a:sy n="142" d="100"/>
        </p:scale>
        <p:origin x="636"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ba02b274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ba02b274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ba02b2743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ba02b2743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b9a55456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b9a55456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b9a554560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b9a554560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b9a554560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b9a554560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b9a554560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b9a554560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b9a5545606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b9a5545606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b9a554560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b9a554560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dirty="0"/>
              <a:t>7/16/2021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009107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dirty="0"/>
              <a:t>7/16/2021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9410375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521494"/>
            <a:ext cx="1971675" cy="3600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535782"/>
            <a:ext cx="5800725" cy="40505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dirty="0"/>
              <a:t>7/16/2021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255285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038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575564"/>
            <a:ext cx="8085582" cy="2516886"/>
          </a:xfrm>
        </p:spPr>
        <p:txBody>
          <a:bodyPr anchor="b">
            <a:normAutofit/>
          </a:bodyPr>
          <a:lstStyle>
            <a:lvl1pPr>
              <a:lnSpc>
                <a:spcPct val="80000"/>
              </a:lnSpc>
              <a:defRPr sz="66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3153157"/>
            <a:ext cx="6919722" cy="1234440"/>
          </a:xfrm>
        </p:spPr>
        <p:txBody>
          <a:bodyPr anchor="t">
            <a:normAutofit/>
          </a:bodyPr>
          <a:lstStyle>
            <a:lvl1pPr marL="0" indent="0">
              <a:buNone/>
              <a:defRPr sz="2400">
                <a:solidFill>
                  <a:schemeClr val="tx1"/>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7/16/2021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3981534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7492" y="1498601"/>
            <a:ext cx="3497580" cy="282549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08498" y="1498601"/>
            <a:ext cx="3497580" cy="282549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dirty="0"/>
              <a:t>7/16/2021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2784355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507492" y="1530350"/>
            <a:ext cx="3497580" cy="542550"/>
          </a:xfrm>
        </p:spPr>
        <p:txBody>
          <a:bodyPr anchor="ctr">
            <a:normAutofit/>
          </a:bodyPr>
          <a:lstStyle>
            <a:lvl1pPr marL="0" indent="0">
              <a:buNone/>
              <a:defRPr sz="1650" b="0" cap="all" baseline="0">
                <a:solidFill>
                  <a:schemeClr val="tx1">
                    <a:lumMod val="85000"/>
                    <a:lumOff val="1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7492" y="2064813"/>
            <a:ext cx="3497580" cy="24003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05706" y="1528826"/>
            <a:ext cx="3497580" cy="541782"/>
          </a:xfrm>
        </p:spPr>
        <p:txBody>
          <a:bodyPr anchor="ctr">
            <a:normAutofit/>
          </a:bodyPr>
          <a:lstStyle>
            <a:lvl1pPr marL="0" indent="0">
              <a:buNone/>
              <a:defRPr sz="1650" b="0" cap="all" baseline="0">
                <a:solidFill>
                  <a:schemeClr val="tx1">
                    <a:lumMod val="85000"/>
                    <a:lumOff val="1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505706" y="2063243"/>
            <a:ext cx="3497580" cy="24003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dirty="0"/>
              <a:t>7/16/2021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7482548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577850"/>
            <a:ext cx="8086725" cy="2514600"/>
          </a:xfrm>
        </p:spPr>
        <p:txBody>
          <a:bodyPr anchor="b">
            <a:noAutofit/>
          </a:bodyPr>
          <a:lstStyle>
            <a:lvl1pPr algn="l">
              <a:lnSpc>
                <a:spcPct val="80000"/>
              </a:lnSpc>
              <a:defRPr sz="6600" spc="-90"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500634" y="3155157"/>
            <a:ext cx="6921151" cy="1234440"/>
          </a:xfrm>
        </p:spPr>
        <p:txBody>
          <a:bodyPr>
            <a:normAutofit/>
          </a:bodyPr>
          <a:lstStyle>
            <a:lvl1pPr marL="0" indent="0" algn="l">
              <a:buNone/>
              <a:defRPr sz="2400">
                <a:solidFill>
                  <a:schemeClr val="bg1"/>
                </a:solidFill>
                <a:latin typeface="+mj-lt"/>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dirty="0"/>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7/16/2021</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117890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dirty="0"/>
              <a:t>7/16/2021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0487011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7/16/2021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0350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406712"/>
            <a:ext cx="2537460" cy="1440180"/>
          </a:xfrm>
        </p:spPr>
        <p:txBody>
          <a:bodyPr anchor="b">
            <a:noAutofit/>
          </a:bodyPr>
          <a:lstStyle>
            <a:lvl1pPr>
              <a:lnSpc>
                <a:spcPct val="85000"/>
              </a:lnSpc>
              <a:defRPr sz="3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571500"/>
            <a:ext cx="4572000" cy="34290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1883860"/>
            <a:ext cx="2548890" cy="2345240"/>
          </a:xfrm>
        </p:spPr>
        <p:txBody>
          <a:bodyPr>
            <a:normAutofit/>
          </a:bodyPr>
          <a:lstStyle>
            <a:lvl1pPr marL="0" marR="0" indent="0" algn="l" defTabSz="685800" rtl="0" eaLnBrk="1" fontAlgn="auto" latinLnBrk="0" hangingPunct="1">
              <a:lnSpc>
                <a:spcPct val="100000"/>
              </a:lnSpc>
              <a:spcBef>
                <a:spcPts val="900"/>
              </a:spcBef>
              <a:spcAft>
                <a:spcPts val="0"/>
              </a:spcAft>
              <a:buClrTx/>
              <a:buSzTx/>
              <a:buFontTx/>
              <a:buNone/>
              <a:tabLst/>
              <a:defRPr sz="1350">
                <a:solidFill>
                  <a:srgbClr val="26262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marR="0" lvl="0" indent="0" algn="l" defTabSz="685800" rtl="0" eaLnBrk="1" fontAlgn="auto" latinLnBrk="0" hangingPunct="1">
              <a:lnSpc>
                <a:spcPct val="100000"/>
              </a:lnSpc>
              <a:spcBef>
                <a:spcPts val="105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t>7/16/2021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2179421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6918" y="4064001"/>
            <a:ext cx="8085582" cy="459962"/>
          </a:xfrm>
        </p:spPr>
        <p:txBody>
          <a:bodyPr anchor="b">
            <a:normAutofit/>
          </a:bodyPr>
          <a:lstStyle>
            <a:lvl1pPr>
              <a:defRPr sz="2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3998214"/>
          </a:xfrm>
          <a:solidFill>
            <a:schemeClr val="accent1">
              <a:lumMod val="40000"/>
              <a:lumOff val="60000"/>
            </a:schemeClr>
          </a:solidFill>
        </p:spPr>
        <p:txBody>
          <a:bodyPr anchor="t"/>
          <a:lstStyle>
            <a:lvl1pPr marL="0" indent="0" algn="ctr">
              <a:spcBef>
                <a:spcPts val="600"/>
              </a:spcBef>
              <a:buNone/>
              <a:defRPr sz="2400">
                <a:solidFill>
                  <a:schemeClr val="tx1">
                    <a:lumMod val="75000"/>
                    <a:lumOff val="2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07492" y="4432301"/>
            <a:ext cx="6922008" cy="400050"/>
          </a:xfrm>
        </p:spPr>
        <p:txBody>
          <a:bodyPr>
            <a:normAutofit/>
          </a:bodyPr>
          <a:lstStyle>
            <a:lvl1pPr marL="0" indent="0">
              <a:lnSpc>
                <a:spcPct val="90000"/>
              </a:lnSpc>
              <a:buNone/>
              <a:defRPr sz="1050">
                <a:solidFill>
                  <a:srgbClr val="26262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7/16/2021</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66239729"/>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919" y="374650"/>
            <a:ext cx="8079581" cy="124364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7492" y="1508760"/>
            <a:ext cx="8065294" cy="28246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4350" y="4809335"/>
            <a:ext cx="3086100" cy="171450"/>
          </a:xfrm>
          <a:prstGeom prst="rect">
            <a:avLst/>
          </a:prstGeom>
        </p:spPr>
        <p:txBody>
          <a:bodyPr vert="horz" lIns="91440" tIns="45720" rIns="91440" bIns="45720" rtlCol="0" anchor="ctr"/>
          <a:lstStyle>
            <a:lvl1pPr algn="l">
              <a:defRPr sz="713">
                <a:solidFill>
                  <a:schemeClr val="tx1">
                    <a:alpha val="80000"/>
                  </a:schemeClr>
                </a:solidFill>
              </a:defRPr>
            </a:lvl1pPr>
          </a:lstStyle>
          <a:p>
            <a:fld id="{5586B75A-687E-405C-8A0B-8D00578BA2C3}" type="datetimeFigureOut">
              <a:rPr lang="en-US" dirty="0"/>
              <a:pPr/>
              <a:t>7/16/2021</a:t>
            </a:fld>
            <a:endParaRPr lang="en-US" dirty="0"/>
          </a:p>
        </p:txBody>
      </p:sp>
      <p:sp>
        <p:nvSpPr>
          <p:cNvPr id="5" name="Footer Placeholder 4"/>
          <p:cNvSpPr>
            <a:spLocks noGrp="1"/>
          </p:cNvSpPr>
          <p:nvPr>
            <p:ph type="ftr" sz="quarter" idx="3"/>
          </p:nvPr>
        </p:nvSpPr>
        <p:spPr>
          <a:xfrm>
            <a:off x="514350" y="4916023"/>
            <a:ext cx="3771900" cy="171450"/>
          </a:xfrm>
          <a:prstGeom prst="rect">
            <a:avLst/>
          </a:prstGeom>
        </p:spPr>
        <p:txBody>
          <a:bodyPr vert="horz" lIns="91440" tIns="45720" rIns="91440" bIns="45720" rtlCol="0" anchor="ctr"/>
          <a:lstStyle>
            <a:lvl1pPr algn="l">
              <a:defRPr sz="713"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6572945" y="4407310"/>
            <a:ext cx="2194560" cy="1047779"/>
          </a:xfrm>
          <a:prstGeom prst="rect">
            <a:avLst/>
          </a:prstGeom>
        </p:spPr>
        <p:txBody>
          <a:bodyPr vert="horz" lIns="91440" tIns="45720" rIns="91440" bIns="45720" rtlCol="0" anchor="b"/>
          <a:lstStyle>
            <a:lvl1pPr algn="r">
              <a:defRPr sz="7725" b="0">
                <a:ln>
                  <a:noFill/>
                </a:ln>
                <a:solidFill>
                  <a:schemeClr val="accent1">
                    <a:alpha val="25000"/>
                  </a:schemeClr>
                </a:solidFill>
                <a:latin typeface="+mj-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3664065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1"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685800" rtl="0" eaLnBrk="1" latinLnBrk="0" hangingPunct="1">
        <a:lnSpc>
          <a:spcPct val="85000"/>
        </a:lnSpc>
        <a:spcBef>
          <a:spcPct val="0"/>
        </a:spcBef>
        <a:buNone/>
        <a:defRPr sz="4050" kern="1200" spc="-90" baseline="0">
          <a:solidFill>
            <a:schemeClr val="accent1"/>
          </a:solidFill>
          <a:latin typeface="+mj-lt"/>
          <a:ea typeface="+mj-ea"/>
          <a:cs typeface="+mj-cs"/>
        </a:defRPr>
      </a:lvl1pPr>
    </p:titleStyle>
    <p:bodyStyle>
      <a:lvl1pPr marL="68580" indent="-68580" algn="l" defTabSz="685800" rtl="0" eaLnBrk="1" latinLnBrk="0" hangingPunct="1">
        <a:lnSpc>
          <a:spcPct val="85000"/>
        </a:lnSpc>
        <a:spcBef>
          <a:spcPts val="975"/>
        </a:spcBef>
        <a:buFont typeface="Arial" pitchFamily="34" charset="0"/>
        <a:buChar char=" "/>
        <a:defRPr sz="1800" kern="1200">
          <a:solidFill>
            <a:schemeClr val="tx1">
              <a:lumMod val="85000"/>
              <a:lumOff val="15000"/>
            </a:schemeClr>
          </a:solidFill>
          <a:latin typeface="+mn-lt"/>
          <a:ea typeface="+mn-ea"/>
          <a:cs typeface="+mn-cs"/>
        </a:defRPr>
      </a:lvl1pPr>
      <a:lvl2pPr marL="260604" indent="-257175" algn="l" defTabSz="685800" rtl="0" eaLnBrk="1" latinLnBrk="0" hangingPunct="1">
        <a:lnSpc>
          <a:spcPct val="85000"/>
        </a:lnSpc>
        <a:spcBef>
          <a:spcPts val="450"/>
        </a:spcBef>
        <a:buFont typeface="Arial" pitchFamily="34" charset="0"/>
        <a:buChar char=" "/>
        <a:defRPr sz="1800" kern="1200">
          <a:solidFill>
            <a:schemeClr val="tx1">
              <a:lumMod val="85000"/>
              <a:lumOff val="15000"/>
            </a:schemeClr>
          </a:solidFill>
          <a:latin typeface="+mn-lt"/>
          <a:ea typeface="+mn-ea"/>
          <a:cs typeface="+mn-cs"/>
        </a:defRPr>
      </a:lvl2pPr>
      <a:lvl3pPr marL="411480" indent="-411480" algn="l" defTabSz="685800" rtl="0" eaLnBrk="1" latinLnBrk="0" hangingPunct="1">
        <a:lnSpc>
          <a:spcPct val="85000"/>
        </a:lnSpc>
        <a:spcBef>
          <a:spcPts val="450"/>
        </a:spcBef>
        <a:buFont typeface="Arial" pitchFamily="34" charset="0"/>
        <a:buChar char=" "/>
        <a:defRPr sz="1500" i="1" kern="1200">
          <a:solidFill>
            <a:schemeClr val="tx1">
              <a:lumMod val="85000"/>
              <a:lumOff val="15000"/>
            </a:schemeClr>
          </a:solidFill>
          <a:latin typeface="+mn-lt"/>
          <a:ea typeface="+mn-ea"/>
          <a:cs typeface="+mn-cs"/>
        </a:defRPr>
      </a:lvl3pPr>
      <a:lvl4pPr marL="617220" indent="-61722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4pPr>
      <a:lvl5pPr marL="822960" indent="-82296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5pPr>
      <a:lvl6pPr marL="9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6pPr>
      <a:lvl7pPr marL="10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7pPr>
      <a:lvl8pPr marL="12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8pPr>
      <a:lvl9pPr marL="13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BE8A1E00"/><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F43EFC75-D61F-4CEA-9817-11CC86030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D6A3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3C02F3DD-3E32-4AF8-BFA1-D131A6B4B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31750" cap="sq">
            <a:solidFill>
              <a:srgbClr val="D6A35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0BB02A6-834B-4DBA-AAEE-F22F16BC3D2E}"/>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2973047" y="597733"/>
            <a:ext cx="3197906" cy="3948033"/>
          </a:xfrm>
          <a:prstGeom prst="rect">
            <a:avLst/>
          </a:prstGeom>
          <a:noFill/>
        </p:spPr>
      </p:pic>
    </p:spTree>
    <p:extLst>
      <p:ext uri="{BB962C8B-B14F-4D97-AF65-F5344CB8AC3E}">
        <p14:creationId xmlns:p14="http://schemas.microsoft.com/office/powerpoint/2010/main" val="1687286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EE0A0"/>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311700" y="1472000"/>
            <a:ext cx="8520600" cy="2303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solidFill>
                  <a:srgbClr val="434343"/>
                </a:solidFill>
              </a:rPr>
              <a:t>In each category, the players will be given 180 seconds to hunt for the items. They will have to step away from their computers to find the items.</a:t>
            </a:r>
            <a:endParaRPr sz="2500" dirty="0">
              <a:solidFill>
                <a:srgbClr val="434343"/>
              </a:solidFill>
            </a:endParaRPr>
          </a:p>
          <a:p>
            <a:pPr marL="0" lvl="0" indent="0" algn="ctr" rtl="0">
              <a:spcBef>
                <a:spcPts val="0"/>
              </a:spcBef>
              <a:spcAft>
                <a:spcPts val="0"/>
              </a:spcAft>
              <a:buNone/>
            </a:pPr>
            <a:endParaRPr sz="2500" dirty="0">
              <a:solidFill>
                <a:srgbClr val="434343"/>
              </a:solidFill>
            </a:endParaRPr>
          </a:p>
          <a:p>
            <a:pPr marL="0" lvl="0" indent="0" algn="ctr" rtl="0">
              <a:spcBef>
                <a:spcPts val="0"/>
              </a:spcBef>
              <a:spcAft>
                <a:spcPts val="0"/>
              </a:spcAft>
              <a:buClr>
                <a:schemeClr val="dk1"/>
              </a:buClr>
              <a:buSzPct val="44000"/>
              <a:buFont typeface="Arial"/>
              <a:buNone/>
            </a:pPr>
            <a:r>
              <a:rPr lang="en" sz="2500" dirty="0">
                <a:solidFill>
                  <a:srgbClr val="434343"/>
                </a:solidFill>
              </a:rPr>
              <a:t>After the game, total all the items with their designated points and and whoever has the highest points will be the winner! </a:t>
            </a:r>
            <a:endParaRPr sz="2500" dirty="0">
              <a:solidFill>
                <a:srgbClr val="434343"/>
              </a:solidFill>
            </a:endParaRPr>
          </a:p>
          <a:p>
            <a:pPr marL="0" lvl="0" indent="0" algn="ctr" rtl="0">
              <a:spcBef>
                <a:spcPts val="0"/>
              </a:spcBef>
              <a:spcAft>
                <a:spcPts val="0"/>
              </a:spcAft>
              <a:buClr>
                <a:schemeClr val="dk1"/>
              </a:buClr>
              <a:buSzPct val="55000"/>
              <a:buFont typeface="Arial"/>
              <a:buNone/>
            </a:pPr>
            <a:endParaRPr sz="2000" dirty="0">
              <a:solidFill>
                <a:srgbClr val="434343"/>
              </a:solidFill>
            </a:endParaRPr>
          </a:p>
          <a:p>
            <a:pPr marL="0" lvl="0" indent="0" algn="ctr" rtl="0">
              <a:spcBef>
                <a:spcPts val="0"/>
              </a:spcBef>
              <a:spcAft>
                <a:spcPts val="0"/>
              </a:spcAft>
              <a:buNone/>
            </a:pPr>
            <a:endParaRPr dirty="0"/>
          </a:p>
        </p:txBody>
      </p:sp>
      <p:sp>
        <p:nvSpPr>
          <p:cNvPr id="59" name="Google Shape;59;p14"/>
          <p:cNvSpPr txBox="1">
            <a:spLocks noGrp="1"/>
          </p:cNvSpPr>
          <p:nvPr>
            <p:ph type="subTitle" idx="1"/>
          </p:nvPr>
        </p:nvSpPr>
        <p:spPr>
          <a:xfrm>
            <a:off x="311700" y="6794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 sz="2800" b="1" dirty="0">
                <a:solidFill>
                  <a:srgbClr val="FFFFFF"/>
                </a:solidFill>
              </a:rPr>
              <a:t>INSTRUCTIONS</a:t>
            </a:r>
            <a:endParaRPr sz="32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FEE0A0"/>
        </a:solid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ctrTitle"/>
          </p:nvPr>
        </p:nvSpPr>
        <p:spPr>
          <a:xfrm>
            <a:off x="311696" y="1390625"/>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0" b="1" dirty="0">
                <a:solidFill>
                  <a:srgbClr val="FFFFFF"/>
                </a:solidFill>
              </a:rPr>
              <a:t>READY?</a:t>
            </a:r>
            <a:endParaRPr sz="13000" b="1" dirty="0">
              <a:solidFill>
                <a:srgbClr val="FFFFFF"/>
              </a:solidFill>
            </a:endParaRPr>
          </a:p>
          <a:p>
            <a:pPr marL="0" lvl="0" indent="0" algn="ctr" rtl="0">
              <a:spcBef>
                <a:spcPts val="0"/>
              </a:spcBef>
              <a:spcAft>
                <a:spcPts val="0"/>
              </a:spcAft>
              <a:buNone/>
            </a:pPr>
            <a:endParaRPr sz="13000" b="1" dirty="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solidFill>
                  <a:schemeClr val="accent4">
                    <a:lumMod val="50000"/>
                  </a:schemeClr>
                </a:solidFill>
              </a:rPr>
              <a:t>1 POINT</a:t>
            </a:r>
            <a:endParaRPr b="1" dirty="0">
              <a:solidFill>
                <a:schemeClr val="accent4">
                  <a:lumMod val="50000"/>
                </a:schemeClr>
              </a:solidFill>
            </a:endParaRPr>
          </a:p>
        </p:txBody>
      </p:sp>
      <p:sp>
        <p:nvSpPr>
          <p:cNvPr id="70" name="Google Shape;70;p16"/>
          <p:cNvSpPr txBox="1">
            <a:spLocks noGrp="1"/>
          </p:cNvSpPr>
          <p:nvPr>
            <p:ph type="body" idx="1"/>
          </p:nvPr>
        </p:nvSpPr>
        <p:spPr>
          <a:xfrm>
            <a:off x="53475" y="1144900"/>
            <a:ext cx="35112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2000"/>
              <a:t>🔘 Gum/candy</a:t>
            </a:r>
            <a:endParaRPr sz="2000"/>
          </a:p>
          <a:p>
            <a:pPr marL="0" lvl="0" indent="0" algn="l" rtl="0">
              <a:lnSpc>
                <a:spcPct val="150000"/>
              </a:lnSpc>
              <a:spcBef>
                <a:spcPts val="0"/>
              </a:spcBef>
              <a:spcAft>
                <a:spcPts val="0"/>
              </a:spcAft>
              <a:buClr>
                <a:schemeClr val="dk1"/>
              </a:buClr>
              <a:buSzPts val="1100"/>
              <a:buFont typeface="Arial"/>
              <a:buNone/>
            </a:pPr>
            <a:r>
              <a:rPr lang="en" sz="2000"/>
              <a:t>🔘 Keys</a:t>
            </a:r>
            <a:endParaRPr sz="2000"/>
          </a:p>
          <a:p>
            <a:pPr marL="0" lvl="0" indent="0" algn="l" rtl="0">
              <a:lnSpc>
                <a:spcPct val="150000"/>
              </a:lnSpc>
              <a:spcBef>
                <a:spcPts val="0"/>
              </a:spcBef>
              <a:spcAft>
                <a:spcPts val="0"/>
              </a:spcAft>
              <a:buClr>
                <a:schemeClr val="dk1"/>
              </a:buClr>
              <a:buSzPts val="1100"/>
              <a:buFont typeface="Arial"/>
              <a:buNone/>
            </a:pPr>
            <a:r>
              <a:rPr lang="en" sz="2000"/>
              <a:t>🔘 Lotion</a:t>
            </a:r>
            <a:endParaRPr sz="2000"/>
          </a:p>
          <a:p>
            <a:pPr marL="0" lvl="0" indent="0" algn="l" rtl="0">
              <a:lnSpc>
                <a:spcPct val="150000"/>
              </a:lnSpc>
              <a:spcBef>
                <a:spcPts val="0"/>
              </a:spcBef>
              <a:spcAft>
                <a:spcPts val="0"/>
              </a:spcAft>
              <a:buClr>
                <a:schemeClr val="dk1"/>
              </a:buClr>
              <a:buSzPts val="1100"/>
              <a:buFont typeface="Arial"/>
              <a:buNone/>
            </a:pPr>
            <a:r>
              <a:rPr lang="en" sz="2000"/>
              <a:t>🔘 Mirror</a:t>
            </a:r>
            <a:endParaRPr sz="2000"/>
          </a:p>
          <a:p>
            <a:pPr marL="0" lvl="0" indent="0" algn="l" rtl="0">
              <a:lnSpc>
                <a:spcPct val="150000"/>
              </a:lnSpc>
              <a:spcBef>
                <a:spcPts val="0"/>
              </a:spcBef>
              <a:spcAft>
                <a:spcPts val="0"/>
              </a:spcAft>
              <a:buNone/>
            </a:pPr>
            <a:r>
              <a:rPr lang="en" sz="2000"/>
              <a:t>🔘 Lipstick</a:t>
            </a:r>
            <a:endParaRPr sz="2000"/>
          </a:p>
          <a:p>
            <a:pPr marL="0" lvl="0" indent="0" algn="l" rtl="0">
              <a:lnSpc>
                <a:spcPct val="150000"/>
              </a:lnSpc>
              <a:spcBef>
                <a:spcPts val="0"/>
              </a:spcBef>
              <a:spcAft>
                <a:spcPts val="0"/>
              </a:spcAft>
              <a:buClr>
                <a:schemeClr val="dk1"/>
              </a:buClr>
              <a:buSzPts val="1100"/>
              <a:buFont typeface="Arial"/>
              <a:buNone/>
            </a:pPr>
            <a:r>
              <a:rPr lang="en" sz="2000"/>
              <a:t>🔘 Pen/pencil</a:t>
            </a:r>
            <a:endParaRPr sz="2000"/>
          </a:p>
          <a:p>
            <a:pPr marL="0" lvl="0" indent="0" algn="l" rtl="0">
              <a:lnSpc>
                <a:spcPct val="150000"/>
              </a:lnSpc>
              <a:spcBef>
                <a:spcPts val="0"/>
              </a:spcBef>
              <a:spcAft>
                <a:spcPts val="0"/>
              </a:spcAft>
              <a:buClr>
                <a:schemeClr val="dk1"/>
              </a:buClr>
              <a:buSzPts val="1100"/>
              <a:buFont typeface="Arial"/>
              <a:buNone/>
            </a:pPr>
            <a:endParaRPr sz="2000"/>
          </a:p>
        </p:txBody>
      </p:sp>
      <p:sp>
        <p:nvSpPr>
          <p:cNvPr id="71" name="Google Shape;71;p16"/>
          <p:cNvSpPr txBox="1"/>
          <p:nvPr/>
        </p:nvSpPr>
        <p:spPr>
          <a:xfrm>
            <a:off x="4641500" y="1144900"/>
            <a:ext cx="3000000" cy="2277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a:solidFill>
                  <a:schemeClr val="dk2"/>
                </a:solidFill>
              </a:rPr>
              <a:t>🔘 Store punch card</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Sanitizer</a:t>
            </a:r>
            <a:endParaRPr sz="2000">
              <a:solidFill>
                <a:schemeClr val="dk2"/>
              </a:solidFill>
            </a:endParaRPr>
          </a:p>
          <a:p>
            <a:pPr marL="0" lvl="0" indent="0" algn="l" rtl="0">
              <a:lnSpc>
                <a:spcPct val="150000"/>
              </a:lnSpc>
              <a:spcBef>
                <a:spcPts val="0"/>
              </a:spcBef>
              <a:spcAft>
                <a:spcPts val="0"/>
              </a:spcAft>
              <a:buClr>
                <a:schemeClr val="dk1"/>
              </a:buClr>
              <a:buSzPts val="1100"/>
              <a:buFont typeface="Arial"/>
              <a:buNone/>
            </a:pPr>
            <a:r>
              <a:rPr lang="en" sz="2000">
                <a:solidFill>
                  <a:schemeClr val="dk2"/>
                </a:solidFill>
              </a:rPr>
              <a:t>🔘 Picture frame</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Perfume</a:t>
            </a:r>
            <a:endParaRPr sz="2000">
              <a:solidFill>
                <a:schemeClr val="dk2"/>
              </a:solidFill>
            </a:endParaRPr>
          </a:p>
          <a:p>
            <a:pPr marL="0" lvl="0" indent="0" algn="l" rtl="0">
              <a:lnSpc>
                <a:spcPct val="150000"/>
              </a:lnSpc>
              <a:spcBef>
                <a:spcPts val="0"/>
              </a:spcBef>
              <a:spcAft>
                <a:spcPts val="0"/>
              </a:spcAft>
              <a:buNone/>
            </a:pPr>
            <a:endParaRPr sz="1600"/>
          </a:p>
        </p:txBody>
      </p:sp>
      <p:sp>
        <p:nvSpPr>
          <p:cNvPr id="72" name="Google Shape;72;p16"/>
          <p:cNvSpPr txBox="1"/>
          <p:nvPr/>
        </p:nvSpPr>
        <p:spPr>
          <a:xfrm>
            <a:off x="2035575" y="1144900"/>
            <a:ext cx="3000000" cy="3263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a:solidFill>
                  <a:schemeClr val="dk2"/>
                </a:solidFill>
              </a:rPr>
              <a:t>🔘 Comb/brush</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Sunglasses</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Reading glasses</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Tissue</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Wet wipes</a:t>
            </a:r>
            <a:endParaRPr sz="2000">
              <a:solidFill>
                <a:schemeClr val="dk2"/>
              </a:solidFill>
            </a:endParaRPr>
          </a:p>
          <a:p>
            <a:pPr marL="0" lvl="0" indent="0" algn="l" rtl="0">
              <a:lnSpc>
                <a:spcPct val="150000"/>
              </a:lnSpc>
              <a:spcBef>
                <a:spcPts val="0"/>
              </a:spcBef>
              <a:spcAft>
                <a:spcPts val="0"/>
              </a:spcAft>
              <a:buClr>
                <a:schemeClr val="dk1"/>
              </a:buClr>
              <a:buSzPts val="1100"/>
              <a:buFont typeface="Arial"/>
              <a:buNone/>
            </a:pPr>
            <a:r>
              <a:rPr lang="en" sz="2000">
                <a:solidFill>
                  <a:schemeClr val="dk2"/>
                </a:solidFill>
              </a:rPr>
              <a:t>🔘 Notepad</a:t>
            </a:r>
            <a:endParaRPr sz="2000">
              <a:solidFill>
                <a:schemeClr val="dk2"/>
              </a:solidFill>
            </a:endParaRPr>
          </a:p>
          <a:p>
            <a:pPr marL="0" lvl="0" indent="0" algn="l" rtl="0">
              <a:lnSpc>
                <a:spcPct val="150000"/>
              </a:lnSpc>
              <a:spcBef>
                <a:spcPts val="0"/>
              </a:spcBef>
              <a:spcAft>
                <a:spcPts val="0"/>
              </a:spcAft>
              <a:buNone/>
            </a:pPr>
            <a:endParaRPr sz="2000">
              <a:solidFill>
                <a:schemeClr val="dk2"/>
              </a:solidFill>
            </a:endParaRPr>
          </a:p>
        </p:txBody>
      </p:sp>
      <p:sp>
        <p:nvSpPr>
          <p:cNvPr id="73" name="Google Shape;73;p16"/>
          <p:cNvSpPr txBox="1"/>
          <p:nvPr/>
        </p:nvSpPr>
        <p:spPr>
          <a:xfrm>
            <a:off x="7208850" y="1144900"/>
            <a:ext cx="3000000" cy="3170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a:solidFill>
                  <a:schemeClr val="dk2"/>
                </a:solidFill>
              </a:rPr>
              <a:t>🔘 Planner</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Book</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Scissors</a:t>
            </a:r>
            <a:endParaRPr sz="2000">
              <a:solidFill>
                <a:schemeClr val="dk2"/>
              </a:solidFill>
            </a:endParaRPr>
          </a:p>
          <a:p>
            <a:pPr marL="0" lvl="0" indent="0" algn="l" rtl="0">
              <a:lnSpc>
                <a:spcPct val="150000"/>
              </a:lnSpc>
              <a:spcBef>
                <a:spcPts val="0"/>
              </a:spcBef>
              <a:spcAft>
                <a:spcPts val="0"/>
              </a:spcAft>
              <a:buClr>
                <a:schemeClr val="dk1"/>
              </a:buClr>
              <a:buSzPts val="1100"/>
              <a:buFont typeface="Arial"/>
              <a:buNone/>
            </a:pPr>
            <a:r>
              <a:rPr lang="en" sz="2000">
                <a:solidFill>
                  <a:schemeClr val="dk2"/>
                </a:solidFill>
              </a:rPr>
              <a:t>🔘 Alcohol</a:t>
            </a:r>
            <a:endParaRPr sz="2000">
              <a:solidFill>
                <a:schemeClr val="dk2"/>
              </a:solidFill>
            </a:endParaRPr>
          </a:p>
          <a:p>
            <a:pPr marL="0" lvl="0" indent="0" algn="l" rtl="0">
              <a:lnSpc>
                <a:spcPct val="150000"/>
              </a:lnSpc>
              <a:spcBef>
                <a:spcPts val="0"/>
              </a:spcBef>
              <a:spcAft>
                <a:spcPts val="0"/>
              </a:spcAft>
              <a:buNone/>
            </a:pPr>
            <a:endParaRPr sz="2000">
              <a:solidFill>
                <a:schemeClr val="dk2"/>
              </a:solidFill>
            </a:endParaRPr>
          </a:p>
          <a:p>
            <a:pPr marL="0" lvl="0" indent="0" algn="l" rtl="0">
              <a:lnSpc>
                <a:spcPct val="150000"/>
              </a:lnSpc>
              <a:spcBef>
                <a:spcPts val="0"/>
              </a:spcBef>
              <a:spcAft>
                <a:spcPts val="0"/>
              </a:spcAft>
              <a:buClr>
                <a:schemeClr val="dk1"/>
              </a:buClr>
              <a:buSzPts val="1100"/>
              <a:buFont typeface="Arial"/>
              <a:buNone/>
            </a:pPr>
            <a:endParaRPr sz="1600">
              <a:solidFill>
                <a:schemeClr val="dk1"/>
              </a:solidFill>
            </a:endParaRPr>
          </a:p>
          <a:p>
            <a:pPr marL="0" lvl="0" indent="0" algn="l" rtl="0">
              <a:lnSpc>
                <a:spcPct val="150000"/>
              </a:lnSpc>
              <a:spcBef>
                <a:spcPts val="0"/>
              </a:spcBef>
              <a:spcAft>
                <a:spcPts val="0"/>
              </a:spcAft>
              <a:buNone/>
            </a:pPr>
            <a:endParaRPr sz="2000">
              <a:solidFill>
                <a:schemeClr val="dk2"/>
              </a:solidFill>
            </a:endParaRPr>
          </a:p>
        </p:txBody>
      </p:sp>
      <p:sp>
        <p:nvSpPr>
          <p:cNvPr id="74" name="Google Shape;74;p16">
            <a:hlinkClick r:id="" action="ppaction://hlinkshowjump?jump=nextslide"/>
          </p:cNvPr>
          <p:cNvSpPr/>
          <p:nvPr/>
        </p:nvSpPr>
        <p:spPr>
          <a:xfrm>
            <a:off x="241500" y="4594725"/>
            <a:ext cx="784500" cy="425400"/>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solidFill>
                  <a:schemeClr val="accent4">
                    <a:lumMod val="50000"/>
                  </a:schemeClr>
                </a:solidFill>
              </a:rPr>
              <a:t>2 POINTS</a:t>
            </a:r>
            <a:endParaRPr b="1" dirty="0">
              <a:solidFill>
                <a:schemeClr val="accent4">
                  <a:lumMod val="50000"/>
                </a:schemeClr>
              </a:solidFill>
            </a:endParaRPr>
          </a:p>
        </p:txBody>
      </p:sp>
      <p:sp>
        <p:nvSpPr>
          <p:cNvPr id="81" name="Google Shape;81;p17"/>
          <p:cNvSpPr txBox="1">
            <a:spLocks noGrp="1"/>
          </p:cNvSpPr>
          <p:nvPr>
            <p:ph type="body" idx="1"/>
          </p:nvPr>
        </p:nvSpPr>
        <p:spPr>
          <a:xfrm>
            <a:off x="113050" y="1449700"/>
            <a:ext cx="35112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a:t>🔘 Nail polish</a:t>
            </a:r>
            <a:endParaRPr sz="2000"/>
          </a:p>
          <a:p>
            <a:pPr marL="0" lvl="0" indent="0" algn="l" rtl="0">
              <a:lnSpc>
                <a:spcPct val="150000"/>
              </a:lnSpc>
              <a:spcBef>
                <a:spcPts val="0"/>
              </a:spcBef>
              <a:spcAft>
                <a:spcPts val="0"/>
              </a:spcAft>
              <a:buNone/>
            </a:pPr>
            <a:r>
              <a:rPr lang="en" sz="2000"/>
              <a:t>🔘 Toothpick</a:t>
            </a:r>
            <a:endParaRPr sz="2000"/>
          </a:p>
          <a:p>
            <a:pPr marL="0" lvl="0" indent="0" algn="l" rtl="0">
              <a:lnSpc>
                <a:spcPct val="150000"/>
              </a:lnSpc>
              <a:spcBef>
                <a:spcPts val="0"/>
              </a:spcBef>
              <a:spcAft>
                <a:spcPts val="0"/>
              </a:spcAft>
              <a:buNone/>
            </a:pPr>
            <a:r>
              <a:rPr lang="en" sz="2000"/>
              <a:t>🔘 Dental floss</a:t>
            </a:r>
            <a:endParaRPr sz="2000"/>
          </a:p>
          <a:p>
            <a:pPr marL="0" lvl="0" indent="0" algn="l" rtl="0">
              <a:lnSpc>
                <a:spcPct val="150000"/>
              </a:lnSpc>
              <a:spcBef>
                <a:spcPts val="0"/>
              </a:spcBef>
              <a:spcAft>
                <a:spcPts val="0"/>
              </a:spcAft>
              <a:buNone/>
            </a:pPr>
            <a:r>
              <a:rPr lang="en" sz="2000"/>
              <a:t>🔘 Paperclip</a:t>
            </a:r>
            <a:endParaRPr sz="2000"/>
          </a:p>
          <a:p>
            <a:pPr marL="0" lvl="0" indent="0" algn="l" rtl="0">
              <a:lnSpc>
                <a:spcPct val="150000"/>
              </a:lnSpc>
              <a:spcBef>
                <a:spcPts val="0"/>
              </a:spcBef>
              <a:spcAft>
                <a:spcPts val="0"/>
              </a:spcAft>
              <a:buNone/>
            </a:pPr>
            <a:r>
              <a:rPr lang="en" sz="2000"/>
              <a:t>🔘 Coupons</a:t>
            </a:r>
            <a:endParaRPr sz="2000"/>
          </a:p>
          <a:p>
            <a:pPr marL="0" lvl="0" indent="0" algn="l" rtl="0">
              <a:lnSpc>
                <a:spcPct val="150000"/>
              </a:lnSpc>
              <a:spcBef>
                <a:spcPts val="0"/>
              </a:spcBef>
              <a:spcAft>
                <a:spcPts val="0"/>
              </a:spcAft>
              <a:buNone/>
            </a:pPr>
            <a:endParaRPr sz="2000"/>
          </a:p>
        </p:txBody>
      </p:sp>
      <p:sp>
        <p:nvSpPr>
          <p:cNvPr id="82" name="Google Shape;82;p17"/>
          <p:cNvSpPr txBox="1"/>
          <p:nvPr/>
        </p:nvSpPr>
        <p:spPr>
          <a:xfrm>
            <a:off x="6144000" y="1449700"/>
            <a:ext cx="3000000" cy="1877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a:solidFill>
                  <a:schemeClr val="dk2"/>
                </a:solidFill>
              </a:rPr>
              <a:t>🔘 Band aid</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Aspirin</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Tweezers</a:t>
            </a:r>
            <a:endParaRPr sz="2000">
              <a:solidFill>
                <a:schemeClr val="dk2"/>
              </a:solidFill>
            </a:endParaRPr>
          </a:p>
          <a:p>
            <a:pPr marL="0" lvl="0" indent="0" algn="l" rtl="0">
              <a:lnSpc>
                <a:spcPct val="150000"/>
              </a:lnSpc>
              <a:spcBef>
                <a:spcPts val="0"/>
              </a:spcBef>
              <a:spcAft>
                <a:spcPts val="0"/>
              </a:spcAft>
              <a:buNone/>
            </a:pPr>
            <a:endParaRPr sz="2000">
              <a:solidFill>
                <a:schemeClr val="dk2"/>
              </a:solidFill>
            </a:endParaRPr>
          </a:p>
        </p:txBody>
      </p:sp>
      <p:sp>
        <p:nvSpPr>
          <p:cNvPr id="83" name="Google Shape;83;p17"/>
          <p:cNvSpPr txBox="1"/>
          <p:nvPr/>
        </p:nvSpPr>
        <p:spPr>
          <a:xfrm>
            <a:off x="3072000" y="1449700"/>
            <a:ext cx="3000000" cy="2801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a:solidFill>
                  <a:schemeClr val="dk2"/>
                </a:solidFill>
              </a:rPr>
              <a:t>🔘 Grocery list</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Grocery receipt</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Flashdrive</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Headphones</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Mail</a:t>
            </a:r>
            <a:endParaRPr sz="2000">
              <a:solidFill>
                <a:schemeClr val="dk2"/>
              </a:solidFill>
            </a:endParaRPr>
          </a:p>
          <a:p>
            <a:pPr marL="0" lvl="0" indent="0" algn="l" rtl="0">
              <a:lnSpc>
                <a:spcPct val="150000"/>
              </a:lnSpc>
              <a:spcBef>
                <a:spcPts val="0"/>
              </a:spcBef>
              <a:spcAft>
                <a:spcPts val="0"/>
              </a:spcAft>
              <a:buNone/>
            </a:pPr>
            <a:endParaRPr sz="2000">
              <a:solidFill>
                <a:schemeClr val="dk2"/>
              </a:solidFill>
            </a:endParaRPr>
          </a:p>
        </p:txBody>
      </p:sp>
      <p:sp>
        <p:nvSpPr>
          <p:cNvPr id="84" name="Google Shape;84;p17">
            <a:hlinkClick r:id="" action="ppaction://hlinkshowjump?jump=nextslide"/>
          </p:cNvPr>
          <p:cNvSpPr/>
          <p:nvPr/>
        </p:nvSpPr>
        <p:spPr>
          <a:xfrm>
            <a:off x="241500" y="4594725"/>
            <a:ext cx="784500" cy="425400"/>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solidFill>
                  <a:schemeClr val="accent4">
                    <a:lumMod val="50000"/>
                  </a:schemeClr>
                </a:solidFill>
              </a:rPr>
              <a:t>3 POINTS</a:t>
            </a:r>
            <a:endParaRPr b="1" dirty="0">
              <a:solidFill>
                <a:schemeClr val="accent4">
                  <a:lumMod val="50000"/>
                </a:schemeClr>
              </a:solidFill>
            </a:endParaRPr>
          </a:p>
        </p:txBody>
      </p:sp>
      <p:sp>
        <p:nvSpPr>
          <p:cNvPr id="91" name="Google Shape;91;p18"/>
          <p:cNvSpPr txBox="1">
            <a:spLocks noGrp="1"/>
          </p:cNvSpPr>
          <p:nvPr>
            <p:ph type="body" idx="1"/>
          </p:nvPr>
        </p:nvSpPr>
        <p:spPr>
          <a:xfrm>
            <a:off x="113050" y="1449700"/>
            <a:ext cx="35112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a:t>🔘 Toothbrush</a:t>
            </a:r>
            <a:endParaRPr sz="2000"/>
          </a:p>
          <a:p>
            <a:pPr marL="0" lvl="0" indent="0" algn="l" rtl="0">
              <a:lnSpc>
                <a:spcPct val="150000"/>
              </a:lnSpc>
              <a:spcBef>
                <a:spcPts val="0"/>
              </a:spcBef>
              <a:spcAft>
                <a:spcPts val="0"/>
              </a:spcAft>
              <a:buNone/>
            </a:pPr>
            <a:r>
              <a:rPr lang="en" sz="2000"/>
              <a:t>🔘 Teabag</a:t>
            </a:r>
            <a:endParaRPr sz="2000"/>
          </a:p>
          <a:p>
            <a:pPr marL="0" lvl="0" indent="0" algn="l" rtl="0">
              <a:lnSpc>
                <a:spcPct val="150000"/>
              </a:lnSpc>
              <a:spcBef>
                <a:spcPts val="0"/>
              </a:spcBef>
              <a:spcAft>
                <a:spcPts val="0"/>
              </a:spcAft>
              <a:buNone/>
            </a:pPr>
            <a:r>
              <a:rPr lang="en" sz="2000"/>
              <a:t>🔘 Shaver</a:t>
            </a:r>
            <a:endParaRPr sz="2000"/>
          </a:p>
          <a:p>
            <a:pPr marL="0" lvl="0" indent="0" algn="l" rtl="0">
              <a:lnSpc>
                <a:spcPct val="150000"/>
              </a:lnSpc>
              <a:spcBef>
                <a:spcPts val="0"/>
              </a:spcBef>
              <a:spcAft>
                <a:spcPts val="0"/>
              </a:spcAft>
              <a:buNone/>
            </a:pPr>
            <a:r>
              <a:rPr lang="en" sz="2000"/>
              <a:t>🔘 Ketchup</a:t>
            </a:r>
            <a:endParaRPr sz="2000"/>
          </a:p>
          <a:p>
            <a:pPr marL="0" lvl="0" indent="0" algn="l" rtl="0">
              <a:lnSpc>
                <a:spcPct val="150000"/>
              </a:lnSpc>
              <a:spcBef>
                <a:spcPts val="0"/>
              </a:spcBef>
              <a:spcAft>
                <a:spcPts val="0"/>
              </a:spcAft>
              <a:buNone/>
            </a:pPr>
            <a:r>
              <a:rPr lang="en" sz="2000"/>
              <a:t>🔘 Restaurant menu</a:t>
            </a:r>
            <a:endParaRPr sz="2000"/>
          </a:p>
          <a:p>
            <a:pPr marL="0" lvl="0" indent="0" algn="l" rtl="0">
              <a:lnSpc>
                <a:spcPct val="150000"/>
              </a:lnSpc>
              <a:spcBef>
                <a:spcPts val="0"/>
              </a:spcBef>
              <a:spcAft>
                <a:spcPts val="0"/>
              </a:spcAft>
              <a:buNone/>
            </a:pPr>
            <a:endParaRPr sz="2000"/>
          </a:p>
        </p:txBody>
      </p:sp>
      <p:sp>
        <p:nvSpPr>
          <p:cNvPr id="92" name="Google Shape;92;p18"/>
          <p:cNvSpPr txBox="1"/>
          <p:nvPr/>
        </p:nvSpPr>
        <p:spPr>
          <a:xfrm>
            <a:off x="6144000" y="1449700"/>
            <a:ext cx="3000000" cy="1877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a:solidFill>
                  <a:schemeClr val="dk2"/>
                </a:solidFill>
              </a:rPr>
              <a:t>🔘 Nail clippers</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Nail polish remover</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Toy car</a:t>
            </a:r>
            <a:endParaRPr sz="2000">
              <a:solidFill>
                <a:schemeClr val="dk2"/>
              </a:solidFill>
            </a:endParaRPr>
          </a:p>
          <a:p>
            <a:pPr marL="0" lvl="0" indent="0" algn="l" rtl="0">
              <a:lnSpc>
                <a:spcPct val="150000"/>
              </a:lnSpc>
              <a:spcBef>
                <a:spcPts val="0"/>
              </a:spcBef>
              <a:spcAft>
                <a:spcPts val="0"/>
              </a:spcAft>
              <a:buNone/>
            </a:pPr>
            <a:endParaRPr sz="2000">
              <a:solidFill>
                <a:schemeClr val="dk2"/>
              </a:solidFill>
            </a:endParaRPr>
          </a:p>
        </p:txBody>
      </p:sp>
      <p:sp>
        <p:nvSpPr>
          <p:cNvPr id="93" name="Google Shape;93;p18"/>
          <p:cNvSpPr txBox="1"/>
          <p:nvPr/>
        </p:nvSpPr>
        <p:spPr>
          <a:xfrm>
            <a:off x="3072000" y="1449700"/>
            <a:ext cx="3000000" cy="2801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a:solidFill>
                  <a:schemeClr val="dk2"/>
                </a:solidFill>
              </a:rPr>
              <a:t>🔘 Ear plugs</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$50 dollar bill</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Shower invites</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Passport</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TV remote</a:t>
            </a:r>
            <a:endParaRPr sz="2000">
              <a:solidFill>
                <a:schemeClr val="dk2"/>
              </a:solidFill>
            </a:endParaRPr>
          </a:p>
          <a:p>
            <a:pPr marL="0" lvl="0" indent="0" algn="l" rtl="0">
              <a:lnSpc>
                <a:spcPct val="150000"/>
              </a:lnSpc>
              <a:spcBef>
                <a:spcPts val="0"/>
              </a:spcBef>
              <a:spcAft>
                <a:spcPts val="0"/>
              </a:spcAft>
              <a:buNone/>
            </a:pPr>
            <a:endParaRPr sz="2000">
              <a:solidFill>
                <a:schemeClr val="dk2"/>
              </a:solidFill>
            </a:endParaRPr>
          </a:p>
        </p:txBody>
      </p:sp>
      <p:sp>
        <p:nvSpPr>
          <p:cNvPr id="94" name="Google Shape;94;p18">
            <a:hlinkClick r:id="" action="ppaction://hlinkshowjump?jump=nextslide"/>
          </p:cNvPr>
          <p:cNvSpPr/>
          <p:nvPr/>
        </p:nvSpPr>
        <p:spPr>
          <a:xfrm>
            <a:off x="241500" y="4594725"/>
            <a:ext cx="784500" cy="425400"/>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solidFill>
                  <a:schemeClr val="accent4">
                    <a:lumMod val="50000"/>
                  </a:schemeClr>
                </a:solidFill>
              </a:rPr>
              <a:t>5 POINTS</a:t>
            </a:r>
            <a:endParaRPr b="1" dirty="0">
              <a:solidFill>
                <a:schemeClr val="accent4">
                  <a:lumMod val="50000"/>
                </a:schemeClr>
              </a:solidFill>
            </a:endParaRPr>
          </a:p>
        </p:txBody>
      </p:sp>
      <p:sp>
        <p:nvSpPr>
          <p:cNvPr id="101" name="Google Shape;101;p19"/>
          <p:cNvSpPr txBox="1"/>
          <p:nvPr/>
        </p:nvSpPr>
        <p:spPr>
          <a:xfrm>
            <a:off x="1949950" y="1469550"/>
            <a:ext cx="3000000" cy="2801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a:solidFill>
                  <a:schemeClr val="dk2"/>
                </a:solidFill>
              </a:rPr>
              <a:t>🔘 Tape measure</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Map</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Ziplock bag</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Spoon or fork</a:t>
            </a:r>
            <a:endParaRPr sz="2000">
              <a:solidFill>
                <a:schemeClr val="dk2"/>
              </a:solidFill>
            </a:endParaRPr>
          </a:p>
          <a:p>
            <a:pPr marL="0" lvl="0" indent="0" algn="l" rtl="0">
              <a:lnSpc>
                <a:spcPct val="150000"/>
              </a:lnSpc>
              <a:spcBef>
                <a:spcPts val="0"/>
              </a:spcBef>
              <a:spcAft>
                <a:spcPts val="0"/>
              </a:spcAft>
              <a:buNone/>
            </a:pPr>
            <a:r>
              <a:rPr lang="en" sz="2000">
                <a:solidFill>
                  <a:schemeClr val="dk2"/>
                </a:solidFill>
              </a:rPr>
              <a:t>🔘 Deodorant</a:t>
            </a:r>
            <a:endParaRPr sz="2000">
              <a:solidFill>
                <a:schemeClr val="dk2"/>
              </a:solidFill>
            </a:endParaRPr>
          </a:p>
          <a:p>
            <a:pPr marL="0" lvl="0" indent="0" algn="l" rtl="0">
              <a:lnSpc>
                <a:spcPct val="150000"/>
              </a:lnSpc>
              <a:spcBef>
                <a:spcPts val="0"/>
              </a:spcBef>
              <a:spcAft>
                <a:spcPts val="0"/>
              </a:spcAft>
              <a:buNone/>
            </a:pPr>
            <a:endParaRPr sz="2000">
              <a:solidFill>
                <a:schemeClr val="dk2"/>
              </a:solidFill>
            </a:endParaRPr>
          </a:p>
        </p:txBody>
      </p:sp>
      <p:sp>
        <p:nvSpPr>
          <p:cNvPr id="102" name="Google Shape;102;p19">
            <a:hlinkClick r:id="" action="ppaction://hlinkshowjump?jump=nextslide"/>
          </p:cNvPr>
          <p:cNvSpPr/>
          <p:nvPr/>
        </p:nvSpPr>
        <p:spPr>
          <a:xfrm>
            <a:off x="241500" y="4594725"/>
            <a:ext cx="784500" cy="425400"/>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solidFill>
                  <a:schemeClr val="accent4">
                    <a:lumMod val="50000"/>
                  </a:schemeClr>
                </a:solidFill>
              </a:rPr>
              <a:t>10 POINTS</a:t>
            </a:r>
            <a:endParaRPr b="1" dirty="0">
              <a:solidFill>
                <a:schemeClr val="accent4">
                  <a:lumMod val="50000"/>
                </a:schemeClr>
              </a:solidFill>
            </a:endParaRPr>
          </a:p>
        </p:txBody>
      </p:sp>
      <p:sp>
        <p:nvSpPr>
          <p:cNvPr id="109" name="Google Shape;109;p20"/>
          <p:cNvSpPr txBox="1"/>
          <p:nvPr/>
        </p:nvSpPr>
        <p:spPr>
          <a:xfrm>
            <a:off x="1969200" y="1419900"/>
            <a:ext cx="3000000" cy="295462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2000" dirty="0">
                <a:solidFill>
                  <a:schemeClr val="dk2"/>
                </a:solidFill>
              </a:rPr>
              <a:t>🔘 Pepper spray</a:t>
            </a:r>
            <a:endParaRPr sz="2000" dirty="0">
              <a:solidFill>
                <a:schemeClr val="dk2"/>
              </a:solidFill>
            </a:endParaRPr>
          </a:p>
          <a:p>
            <a:pPr marL="0" lvl="0" indent="0" algn="l" rtl="0">
              <a:lnSpc>
                <a:spcPct val="150000"/>
              </a:lnSpc>
              <a:spcBef>
                <a:spcPts val="0"/>
              </a:spcBef>
              <a:spcAft>
                <a:spcPts val="0"/>
              </a:spcAft>
              <a:buNone/>
            </a:pPr>
            <a:r>
              <a:rPr lang="en" sz="2000" dirty="0">
                <a:solidFill>
                  <a:schemeClr val="dk2"/>
                </a:solidFill>
              </a:rPr>
              <a:t>🔘 Pic of the mom</a:t>
            </a:r>
            <a:endParaRPr sz="2000" dirty="0">
              <a:solidFill>
                <a:schemeClr val="dk2"/>
              </a:solidFill>
            </a:endParaRPr>
          </a:p>
          <a:p>
            <a:pPr marL="0" lvl="0" indent="0" algn="l" rtl="0">
              <a:lnSpc>
                <a:spcPct val="150000"/>
              </a:lnSpc>
              <a:spcBef>
                <a:spcPts val="0"/>
              </a:spcBef>
              <a:spcAft>
                <a:spcPts val="0"/>
              </a:spcAft>
              <a:buNone/>
            </a:pPr>
            <a:r>
              <a:rPr lang="en" sz="2000" dirty="0">
                <a:solidFill>
                  <a:schemeClr val="dk2"/>
                </a:solidFill>
              </a:rPr>
              <a:t>🔘 Curling iron</a:t>
            </a:r>
            <a:endParaRPr sz="2000" dirty="0">
              <a:solidFill>
                <a:schemeClr val="dk2"/>
              </a:solidFill>
            </a:endParaRPr>
          </a:p>
          <a:p>
            <a:pPr marL="0" lvl="0" indent="0" algn="l" rtl="0">
              <a:lnSpc>
                <a:spcPct val="150000"/>
              </a:lnSpc>
              <a:spcBef>
                <a:spcPts val="0"/>
              </a:spcBef>
              <a:spcAft>
                <a:spcPts val="0"/>
              </a:spcAft>
              <a:buNone/>
            </a:pPr>
            <a:r>
              <a:rPr lang="en" sz="2000" dirty="0">
                <a:solidFill>
                  <a:schemeClr val="dk2"/>
                </a:solidFill>
              </a:rPr>
              <a:t>🔘 Sewing kit</a:t>
            </a:r>
          </a:p>
          <a:p>
            <a:pPr marL="0" lvl="0" indent="0" algn="l" rtl="0">
              <a:lnSpc>
                <a:spcPct val="150000"/>
              </a:lnSpc>
              <a:spcBef>
                <a:spcPts val="0"/>
              </a:spcBef>
              <a:spcAft>
                <a:spcPts val="0"/>
              </a:spcAft>
              <a:buNone/>
            </a:pPr>
            <a:r>
              <a:rPr lang="en" sz="2000" dirty="0">
                <a:solidFill>
                  <a:schemeClr val="dk2"/>
                </a:solidFill>
              </a:rPr>
              <a:t>🔘</a:t>
            </a:r>
            <a:r>
              <a:rPr lang="en-US" sz="2000" dirty="0">
                <a:solidFill>
                  <a:schemeClr val="dk2"/>
                </a:solidFill>
              </a:rPr>
              <a:t> Diaper bag</a:t>
            </a:r>
          </a:p>
          <a:p>
            <a:pPr marL="0" lvl="0" indent="0" algn="l" rtl="0">
              <a:lnSpc>
                <a:spcPct val="150000"/>
              </a:lnSpc>
              <a:spcBef>
                <a:spcPts val="0"/>
              </a:spcBef>
              <a:spcAft>
                <a:spcPts val="0"/>
              </a:spcAft>
              <a:buNone/>
            </a:pPr>
            <a:endParaRPr lang="en-US" sz="2000" dirty="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14"/>
        <p:cNvGrpSpPr/>
        <p:nvPr/>
      </p:nvGrpSpPr>
      <p:grpSpPr>
        <a:xfrm>
          <a:off x="0" y="0"/>
          <a:ext cx="0" cy="0"/>
          <a:chOff x="0" y="0"/>
          <a:chExt cx="0" cy="0"/>
        </a:xfrm>
      </p:grpSpPr>
      <p:sp>
        <p:nvSpPr>
          <p:cNvPr id="115" name="Google Shape;115;p21"/>
          <p:cNvSpPr txBox="1"/>
          <p:nvPr/>
        </p:nvSpPr>
        <p:spPr>
          <a:xfrm>
            <a:off x="0" y="1360350"/>
            <a:ext cx="9144000" cy="261607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6000" b="1" dirty="0">
                <a:solidFill>
                  <a:schemeClr val="accent4">
                    <a:lumMod val="50000"/>
                  </a:schemeClr>
                </a:solidFill>
              </a:rPr>
              <a:t>THANKS FOR PLAYING!</a:t>
            </a:r>
          </a:p>
          <a:p>
            <a:pPr marL="0" lvl="0" indent="0" algn="ctr" rtl="0">
              <a:lnSpc>
                <a:spcPct val="115000"/>
              </a:lnSpc>
              <a:spcBef>
                <a:spcPts val="0"/>
              </a:spcBef>
              <a:spcAft>
                <a:spcPts val="1200"/>
              </a:spcAft>
              <a:buNone/>
            </a:pPr>
            <a:r>
              <a:rPr lang="en" sz="6000" b="1" dirty="0">
                <a:solidFill>
                  <a:schemeClr val="accent4">
                    <a:lumMod val="50000"/>
                  </a:schemeClr>
                </a:solidFill>
              </a:rPr>
              <a:t>Have a Wonderful Weekend</a:t>
            </a:r>
            <a:endParaRPr sz="6000" b="1" dirty="0">
              <a:solidFill>
                <a:schemeClr val="accent4">
                  <a:lumMod val="5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880F50-61EF-4393-894F-B32799323C17}"/>
              </a:ext>
            </a:extLst>
          </p:cNvPr>
          <p:cNvPicPr>
            <a:picLocks noChangeAspect="1"/>
          </p:cNvPicPr>
          <p:nvPr/>
        </p:nvPicPr>
        <p:blipFill rotWithShape="1">
          <a:blip r:embed="rId2"/>
          <a:srcRect b="443"/>
          <a:stretch/>
        </p:blipFill>
        <p:spPr>
          <a:xfrm>
            <a:off x="20" y="10"/>
            <a:ext cx="9143980" cy="5143490"/>
          </a:xfrm>
          <a:prstGeom prst="rect">
            <a:avLst/>
          </a:prstGeom>
        </p:spPr>
      </p:pic>
    </p:spTree>
    <p:extLst>
      <p:ext uri="{BB962C8B-B14F-4D97-AF65-F5344CB8AC3E}">
        <p14:creationId xmlns:p14="http://schemas.microsoft.com/office/powerpoint/2010/main" val="4200478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8F7D30-70A5-464E-A235-F1370A92BDCC}"/>
              </a:ext>
            </a:extLst>
          </p:cNvPr>
          <p:cNvPicPr>
            <a:picLocks noChangeAspect="1"/>
          </p:cNvPicPr>
          <p:nvPr/>
        </p:nvPicPr>
        <p:blipFill rotWithShape="1">
          <a:blip r:embed="rId2"/>
          <a:srcRect r="444"/>
          <a:stretch/>
        </p:blipFill>
        <p:spPr>
          <a:xfrm>
            <a:off x="20" y="10"/>
            <a:ext cx="9143980" cy="5143490"/>
          </a:xfrm>
          <a:prstGeom prst="rect">
            <a:avLst/>
          </a:prstGeom>
        </p:spPr>
      </p:pic>
    </p:spTree>
    <p:extLst>
      <p:ext uri="{BB962C8B-B14F-4D97-AF65-F5344CB8AC3E}">
        <p14:creationId xmlns:p14="http://schemas.microsoft.com/office/powerpoint/2010/main" val="2539249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A1FAC5-8A59-4EC4-B5B1-370E07A6AA46}"/>
              </a:ext>
            </a:extLst>
          </p:cNvPr>
          <p:cNvPicPr>
            <a:picLocks noChangeAspect="1"/>
          </p:cNvPicPr>
          <p:nvPr/>
        </p:nvPicPr>
        <p:blipFill rotWithShape="1">
          <a:blip r:embed="rId2"/>
          <a:srcRect/>
          <a:stretch/>
        </p:blipFill>
        <p:spPr>
          <a:xfrm>
            <a:off x="20" y="10"/>
            <a:ext cx="9143980" cy="5143490"/>
          </a:xfrm>
          <a:prstGeom prst="rect">
            <a:avLst/>
          </a:prstGeom>
        </p:spPr>
      </p:pic>
    </p:spTree>
    <p:extLst>
      <p:ext uri="{BB962C8B-B14F-4D97-AF65-F5344CB8AC3E}">
        <p14:creationId xmlns:p14="http://schemas.microsoft.com/office/powerpoint/2010/main" val="3084977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EB32A1-3AA1-47A1-8C60-F716D8B67B6D}"/>
              </a:ext>
            </a:extLst>
          </p:cNvPr>
          <p:cNvPicPr>
            <a:picLocks noChangeAspect="1"/>
          </p:cNvPicPr>
          <p:nvPr/>
        </p:nvPicPr>
        <p:blipFill rotWithShape="1">
          <a:blip r:embed="rId2"/>
          <a:srcRect l="444"/>
          <a:stretch/>
        </p:blipFill>
        <p:spPr>
          <a:xfrm>
            <a:off x="20" y="10"/>
            <a:ext cx="9143980" cy="5143490"/>
          </a:xfrm>
          <a:prstGeom prst="rect">
            <a:avLst/>
          </a:prstGeom>
        </p:spPr>
      </p:pic>
    </p:spTree>
    <p:extLst>
      <p:ext uri="{BB962C8B-B14F-4D97-AF65-F5344CB8AC3E}">
        <p14:creationId xmlns:p14="http://schemas.microsoft.com/office/powerpoint/2010/main" val="3994045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5" name="Rectangle 40">
            <a:extLst>
              <a:ext uri="{FF2B5EF4-FFF2-40B4-BE49-F238E27FC236}">
                <a16:creationId xmlns:a16="http://schemas.microsoft.com/office/drawing/2014/main" id="{FAB618CE-98EA-45A7-8250-CAB4615AB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2F91E5F-1B69-4764-B120-275E7BC48B02}"/>
              </a:ext>
            </a:extLst>
          </p:cNvPr>
          <p:cNvPicPr>
            <a:picLocks noChangeAspect="1"/>
          </p:cNvPicPr>
          <p:nvPr/>
        </p:nvPicPr>
        <p:blipFill rotWithShape="1">
          <a:blip r:embed="rId2"/>
          <a:srcRect t="1" r="-2" b="33368"/>
          <a:stretch/>
        </p:blipFill>
        <p:spPr>
          <a:xfrm>
            <a:off x="745446" y="723900"/>
            <a:ext cx="3563707" cy="3695700"/>
          </a:xfrm>
          <a:prstGeom prst="rect">
            <a:avLst/>
          </a:prstGeom>
        </p:spPr>
      </p:pic>
      <p:pic>
        <p:nvPicPr>
          <p:cNvPr id="6" name="Picture 5">
            <a:extLst>
              <a:ext uri="{FF2B5EF4-FFF2-40B4-BE49-F238E27FC236}">
                <a16:creationId xmlns:a16="http://schemas.microsoft.com/office/drawing/2014/main" id="{050AE9C5-9DB3-4D0C-9198-92458A8F7433}"/>
              </a:ext>
            </a:extLst>
          </p:cNvPr>
          <p:cNvPicPr>
            <a:picLocks noChangeAspect="1"/>
          </p:cNvPicPr>
          <p:nvPr/>
        </p:nvPicPr>
        <p:blipFill rotWithShape="1">
          <a:blip r:embed="rId3"/>
          <a:srcRect t="6498" r="-2" b="26871"/>
          <a:stretch/>
        </p:blipFill>
        <p:spPr>
          <a:xfrm>
            <a:off x="4834846" y="723900"/>
            <a:ext cx="3563707" cy="3695700"/>
          </a:xfrm>
          <a:prstGeom prst="rect">
            <a:avLst/>
          </a:prstGeom>
        </p:spPr>
      </p:pic>
    </p:spTree>
    <p:extLst>
      <p:ext uri="{BB962C8B-B14F-4D97-AF65-F5344CB8AC3E}">
        <p14:creationId xmlns:p14="http://schemas.microsoft.com/office/powerpoint/2010/main" val="3515558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573D44D-D98E-4C43-837B-AFE889438F1D}"/>
              </a:ext>
            </a:extLst>
          </p:cNvPr>
          <p:cNvSpPr>
            <a:spLocks noGrp="1"/>
          </p:cNvSpPr>
          <p:nvPr>
            <p:ph type="title"/>
          </p:nvPr>
        </p:nvSpPr>
        <p:spPr>
          <a:xfrm>
            <a:off x="452628" y="577850"/>
            <a:ext cx="3154176" cy="2514600"/>
          </a:xfrm>
        </p:spPr>
        <p:txBody>
          <a:bodyPr vert="horz" lIns="91440" tIns="45720" rIns="91440" bIns="45720" rtlCol="0" anchor="b">
            <a:normAutofit/>
          </a:bodyPr>
          <a:lstStyle/>
          <a:p>
            <a:pPr defTabSz="914400">
              <a:lnSpc>
                <a:spcPct val="80000"/>
              </a:lnSpc>
              <a:spcBef>
                <a:spcPct val="0"/>
              </a:spcBef>
            </a:pPr>
            <a:r>
              <a:rPr lang="en-US" sz="5400" kern="1200" spc="-120" baseline="0">
                <a:solidFill>
                  <a:srgbClr val="FFFFFF"/>
                </a:solidFill>
                <a:latin typeface="+mj-lt"/>
                <a:ea typeface="+mj-ea"/>
                <a:cs typeface="+mj-cs"/>
              </a:rPr>
              <a:t>Thank You for the Cute Gifts!</a:t>
            </a:r>
            <a:endParaRPr lang="en-US" sz="5400" b="1" kern="1200" spc="-120" baseline="0">
              <a:solidFill>
                <a:srgbClr val="FFFFFF"/>
              </a:solidFill>
              <a:latin typeface="+mj-lt"/>
              <a:ea typeface="+mj-ea"/>
              <a:cs typeface="+mj-cs"/>
            </a:endParaRPr>
          </a:p>
        </p:txBody>
      </p:sp>
      <p:sp>
        <p:nvSpPr>
          <p:cNvPr id="23" name="Rectangle 22">
            <a:extLst>
              <a:ext uri="{FF2B5EF4-FFF2-40B4-BE49-F238E27FC236}">
                <a16:creationId xmlns:a16="http://schemas.microsoft.com/office/drawing/2014/main" id="{FCA118C4-32A6-466D-8453-BA738103A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9402" y="0"/>
            <a:ext cx="5054598"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EEF0917-0DA1-4DC5-B17D-C084C3A7A3BE}"/>
              </a:ext>
            </a:extLst>
          </p:cNvPr>
          <p:cNvPicPr>
            <a:picLocks noChangeAspect="1"/>
          </p:cNvPicPr>
          <p:nvPr/>
        </p:nvPicPr>
        <p:blipFill rotWithShape="1">
          <a:blip r:embed="rId2"/>
          <a:srcRect r="-2" b="23172"/>
          <a:stretch/>
        </p:blipFill>
        <p:spPr>
          <a:xfrm>
            <a:off x="4572000" y="471948"/>
            <a:ext cx="4089402" cy="4188954"/>
          </a:xfrm>
          <a:prstGeom prst="rect">
            <a:avLst/>
          </a:prstGeom>
        </p:spPr>
      </p:pic>
    </p:spTree>
    <p:extLst>
      <p:ext uri="{BB962C8B-B14F-4D97-AF65-F5344CB8AC3E}">
        <p14:creationId xmlns:p14="http://schemas.microsoft.com/office/powerpoint/2010/main" val="674486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3D44D-D98E-4C43-837B-AFE889438F1D}"/>
              </a:ext>
            </a:extLst>
          </p:cNvPr>
          <p:cNvSpPr>
            <a:spLocks noGrp="1"/>
          </p:cNvSpPr>
          <p:nvPr>
            <p:ph type="title"/>
          </p:nvPr>
        </p:nvSpPr>
        <p:spPr>
          <a:xfrm>
            <a:off x="452628" y="575564"/>
            <a:ext cx="8085582" cy="2196665"/>
          </a:xfrm>
        </p:spPr>
        <p:txBody>
          <a:bodyPr/>
          <a:lstStyle/>
          <a:p>
            <a:pPr algn="ctr"/>
            <a:r>
              <a:rPr lang="en-US" b="1" dirty="0">
                <a:solidFill>
                  <a:schemeClr val="accent4">
                    <a:lumMod val="50000"/>
                  </a:schemeClr>
                </a:solidFill>
              </a:rPr>
              <a:t>Team-up Questions</a:t>
            </a:r>
          </a:p>
        </p:txBody>
      </p:sp>
      <p:sp>
        <p:nvSpPr>
          <p:cNvPr id="3" name="Text Placeholder 2">
            <a:extLst>
              <a:ext uri="{FF2B5EF4-FFF2-40B4-BE49-F238E27FC236}">
                <a16:creationId xmlns:a16="http://schemas.microsoft.com/office/drawing/2014/main" id="{EE0681CF-62CA-4E39-A96C-618817B2034D}"/>
              </a:ext>
            </a:extLst>
          </p:cNvPr>
          <p:cNvSpPr>
            <a:spLocks noGrp="1"/>
          </p:cNvSpPr>
          <p:nvPr>
            <p:ph type="body" idx="1"/>
          </p:nvPr>
        </p:nvSpPr>
        <p:spPr>
          <a:xfrm>
            <a:off x="1035558" y="3160414"/>
            <a:ext cx="6919722" cy="1234440"/>
          </a:xfrm>
        </p:spPr>
        <p:txBody>
          <a:bodyPr/>
          <a:lstStyle/>
          <a:p>
            <a:pPr algn="ctr"/>
            <a:r>
              <a:rPr lang="en-US" dirty="0"/>
              <a:t>Competition by Team</a:t>
            </a:r>
          </a:p>
          <a:p>
            <a:pPr algn="ctr"/>
            <a:r>
              <a:rPr lang="en-US" dirty="0"/>
              <a:t>With Breakout Rooms</a:t>
            </a:r>
          </a:p>
        </p:txBody>
      </p:sp>
    </p:spTree>
    <p:extLst>
      <p:ext uri="{BB962C8B-B14F-4D97-AF65-F5344CB8AC3E}">
        <p14:creationId xmlns:p14="http://schemas.microsoft.com/office/powerpoint/2010/main" val="3504248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E0A0"/>
        </a:solidFill>
        <a:effectLst/>
      </p:bgPr>
    </p:bg>
    <p:spTree>
      <p:nvGrpSpPr>
        <p:cNvPr id="1" name="Shape 53"/>
        <p:cNvGrpSpPr/>
        <p:nvPr/>
      </p:nvGrpSpPr>
      <p:grpSpPr>
        <a:xfrm>
          <a:off x="0" y="0"/>
          <a:ext cx="0" cy="0"/>
          <a:chOff x="0" y="0"/>
          <a:chExt cx="0" cy="0"/>
        </a:xfrm>
      </p:grpSpPr>
      <p:pic>
        <p:nvPicPr>
          <p:cNvPr id="2" name="Picture 1">
            <a:extLst>
              <a:ext uri="{FF2B5EF4-FFF2-40B4-BE49-F238E27FC236}">
                <a16:creationId xmlns:a16="http://schemas.microsoft.com/office/drawing/2014/main" id="{0A7FF347-A14D-46E5-A739-D75C3D14598D}"/>
              </a:ext>
            </a:extLst>
          </p:cNvPr>
          <p:cNvPicPr>
            <a:picLocks noChangeAspect="1"/>
          </p:cNvPicPr>
          <p:nvPr/>
        </p:nvPicPr>
        <p:blipFill rotWithShape="1">
          <a:blip r:embed="rId3"/>
          <a:srcRect/>
          <a:stretch/>
        </p:blipFill>
        <p:spPr>
          <a:xfrm>
            <a:off x="20" y="10"/>
            <a:ext cx="9143980" cy="5143490"/>
          </a:xfrm>
          <a:prstGeom prst="rect">
            <a:avLst/>
          </a:prstGeom>
        </p:spPr>
      </p:pic>
    </p:spTree>
  </p:cSld>
  <p:clrMapOvr>
    <a:masterClrMapping/>
  </p:clrMapOvr>
</p:sld>
</file>

<file path=ppt/theme/theme1.xml><?xml version="1.0" encoding="utf-8"?>
<a:theme xmlns:a="http://schemas.openxmlformats.org/drawingml/2006/main" name="Metropolitan">
  <a:themeElements>
    <a:clrScheme name="Custom 1">
      <a:dk1>
        <a:sysClr val="windowText" lastClr="000000"/>
      </a:dk1>
      <a:lt1>
        <a:sysClr val="window" lastClr="FFFFFF"/>
      </a:lt1>
      <a:dk2>
        <a:srgbClr val="444D26"/>
      </a:dk2>
      <a:lt2>
        <a:srgbClr val="FEFAC9"/>
      </a:lt2>
      <a:accent1>
        <a:srgbClr val="A5B592"/>
      </a:accent1>
      <a:accent2>
        <a:srgbClr val="F3A447"/>
      </a:accent2>
      <a:accent3>
        <a:srgbClr val="E7BC29"/>
      </a:accent3>
      <a:accent4>
        <a:srgbClr val="E2BDCA"/>
      </a:accent4>
      <a:accent5>
        <a:srgbClr val="9C85C0"/>
      </a:accent5>
      <a:accent6>
        <a:srgbClr val="809EC2"/>
      </a:accent6>
      <a:hlink>
        <a:srgbClr val="8E58B6"/>
      </a:hlink>
      <a:folHlink>
        <a:srgbClr val="7F6F6F"/>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245</Words>
  <Application>Microsoft Office PowerPoint</Application>
  <PresentationFormat>On-screen Show (16:9)</PresentationFormat>
  <Paragraphs>77</Paragraphs>
  <Slides>17</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 Light</vt:lpstr>
      <vt:lpstr>Metropolitan</vt:lpstr>
      <vt:lpstr>PowerPoint Presentation</vt:lpstr>
      <vt:lpstr>PowerPoint Presentation</vt:lpstr>
      <vt:lpstr>PowerPoint Presentation</vt:lpstr>
      <vt:lpstr>PowerPoint Presentation</vt:lpstr>
      <vt:lpstr>PowerPoint Presentation</vt:lpstr>
      <vt:lpstr>PowerPoint Presentation</vt:lpstr>
      <vt:lpstr>Thank You for the Cute Gifts!</vt:lpstr>
      <vt:lpstr>Team-up Questions</vt:lpstr>
      <vt:lpstr>PowerPoint Presentation</vt:lpstr>
      <vt:lpstr>In each category, the players will be given 180 seconds to hunt for the items. They will have to step away from their computers to find the items.  After the game, total all the items with their designated points and and whoever has the highest points will be the winner!   </vt:lpstr>
      <vt:lpstr>READY? </vt:lpstr>
      <vt:lpstr>1 POINT</vt:lpstr>
      <vt:lpstr>2 POINTS</vt:lpstr>
      <vt:lpstr>3 POINTS</vt:lpstr>
      <vt:lpstr>5 POINTS</vt:lpstr>
      <vt:lpstr>10 POINTS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Xiaomin Lu</dc:creator>
  <cp:lastModifiedBy>Xiaomin Lu</cp:lastModifiedBy>
  <cp:revision>2</cp:revision>
  <dcterms:created xsi:type="dcterms:W3CDTF">2021-07-16T00:45:02Z</dcterms:created>
  <dcterms:modified xsi:type="dcterms:W3CDTF">2021-07-16T19:09:03Z</dcterms:modified>
</cp:coreProperties>
</file>